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06e0bfc27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06e0bfc27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06e0bfc277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06e0bfc277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06e0bfc27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06e0bfc27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06e0bfc277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06e0bfc277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06e0bfc277_4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06e0bfc277_4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2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10" Type="http://schemas.openxmlformats.org/officeDocument/2006/relationships/image" Target="../media/image1.png"/><Relationship Id="rId9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Relationship Id="rId7" Type="http://schemas.openxmlformats.org/officeDocument/2006/relationships/image" Target="../media/image14.png"/><Relationship Id="rId8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png"/><Relationship Id="rId10" Type="http://schemas.openxmlformats.org/officeDocument/2006/relationships/image" Target="../media/image22.png"/><Relationship Id="rId13" Type="http://schemas.openxmlformats.org/officeDocument/2006/relationships/image" Target="../media/image21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gif"/><Relationship Id="rId4" Type="http://schemas.openxmlformats.org/officeDocument/2006/relationships/image" Target="../media/image4.png"/><Relationship Id="rId9" Type="http://schemas.openxmlformats.org/officeDocument/2006/relationships/image" Target="../media/image23.png"/><Relationship Id="rId5" Type="http://schemas.openxmlformats.org/officeDocument/2006/relationships/image" Target="../media/image20.png"/><Relationship Id="rId6" Type="http://schemas.openxmlformats.org/officeDocument/2006/relationships/image" Target="../media/image10.png"/><Relationship Id="rId7" Type="http://schemas.openxmlformats.org/officeDocument/2006/relationships/image" Target="../media/image17.png"/><Relationship Id="rId8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472850" y="1421225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bibliothèques Python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7641425" y="455357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fr" sz="912"/>
              <a:t>Cléante Bacquet</a:t>
            </a:r>
            <a:endParaRPr sz="912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fr" sz="912"/>
              <a:t>Auxence Maussion</a:t>
            </a:r>
            <a:endParaRPr sz="912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fr" sz="912"/>
              <a:t>Clément Crouan (ratio)</a:t>
            </a:r>
            <a:endParaRPr sz="912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Sommaire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Introduction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arenR"/>
            </a:pPr>
            <a:r>
              <a:rPr lang="fr" sz="2400"/>
              <a:t>Le module Tkinter 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arenR"/>
            </a:pPr>
            <a:r>
              <a:rPr lang="fr" sz="2400"/>
              <a:t>Algorithmes de génération de nombre aléatoire</a:t>
            </a:r>
            <a:endParaRPr sz="1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arenR"/>
            </a:pPr>
            <a:r>
              <a:rPr lang="fr" sz="2400"/>
              <a:t>Utilisation de la fonction random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fonctionnement de Tkinter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39550" y="1560775"/>
            <a:ext cx="3122700" cy="5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Tcl/Tk :</a:t>
            </a:r>
            <a:endParaRPr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476" y="1268200"/>
            <a:ext cx="4573175" cy="18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2475" y="3282050"/>
            <a:ext cx="60198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5"/>
          <p:cNvSpPr txBox="1"/>
          <p:nvPr/>
        </p:nvSpPr>
        <p:spPr>
          <a:xfrm>
            <a:off x="0" y="3604675"/>
            <a:ext cx="467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Python (Tkinter) 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2. Algorithme pseudo aléatoire</a:t>
            </a:r>
            <a:endParaRPr/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2075"/>
            <a:ext cx="4707800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6210" y="1132075"/>
            <a:ext cx="3190190" cy="40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662925"/>
            <a:ext cx="961151" cy="48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-1"/>
            <a:ext cx="525005" cy="39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/>
          <p:nvPr>
            <p:ph type="title"/>
          </p:nvPr>
        </p:nvSpPr>
        <p:spPr>
          <a:xfrm>
            <a:off x="1297600" y="224650"/>
            <a:ext cx="70389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 </a:t>
            </a:r>
            <a:r>
              <a:rPr lang="fr"/>
              <a:t>Utilisation de la fonction random (part 1)</a:t>
            </a:r>
            <a:endParaRPr/>
          </a:p>
        </p:txBody>
      </p:sp>
      <p:pic>
        <p:nvPicPr>
          <p:cNvPr id="165" name="Google Shape;165;p17"/>
          <p:cNvPicPr preferRelativeResize="0"/>
          <p:nvPr/>
        </p:nvPicPr>
        <p:blipFill rotWithShape="1">
          <a:blip r:embed="rId3">
            <a:alphaModFix/>
          </a:blip>
          <a:srcRect b="0" l="0" r="0" t="28561"/>
          <a:stretch/>
        </p:blipFill>
        <p:spPr>
          <a:xfrm>
            <a:off x="1382925" y="1440200"/>
            <a:ext cx="1679775" cy="2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600" y="1803288"/>
            <a:ext cx="212407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7"/>
          <p:cNvSpPr txBox="1"/>
          <p:nvPr/>
        </p:nvSpPr>
        <p:spPr>
          <a:xfrm>
            <a:off x="1501225" y="988375"/>
            <a:ext cx="140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Octets et bits</a:t>
            </a:r>
            <a:endParaRPr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17"/>
          <p:cNvSpPr txBox="1"/>
          <p:nvPr/>
        </p:nvSpPr>
        <p:spPr>
          <a:xfrm>
            <a:off x="5419000" y="843538"/>
            <a:ext cx="149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Entier</a:t>
            </a:r>
            <a:endParaRPr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9" name="Google Shape;16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5226" y="1425963"/>
            <a:ext cx="1952625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5225" y="1903475"/>
            <a:ext cx="245745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38225" y="3497763"/>
            <a:ext cx="272415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7"/>
          <p:cNvSpPr txBox="1"/>
          <p:nvPr/>
        </p:nvSpPr>
        <p:spPr>
          <a:xfrm>
            <a:off x="3583550" y="3008375"/>
            <a:ext cx="140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Gestion d’état</a:t>
            </a:r>
            <a:endParaRPr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3" name="Google Shape;173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82288" y="4186700"/>
            <a:ext cx="4185124" cy="68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82300" y="3920338"/>
            <a:ext cx="1752600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81025" y="3872725"/>
            <a:ext cx="2245115" cy="2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</a:t>
            </a:r>
            <a:r>
              <a:rPr lang="fr"/>
              <a:t>. Utilisation de la fonction random (part 2)</a:t>
            </a:r>
            <a:endParaRPr/>
          </a:p>
        </p:txBody>
      </p:sp>
      <p:pic>
        <p:nvPicPr>
          <p:cNvPr id="181" name="Google Shape;1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83550"/>
            <a:ext cx="481875" cy="35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8"/>
          <p:cNvSpPr txBox="1"/>
          <p:nvPr/>
        </p:nvSpPr>
        <p:spPr>
          <a:xfrm>
            <a:off x="1668600" y="1227150"/>
            <a:ext cx="140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Nombre réels</a:t>
            </a:r>
            <a:endParaRPr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3" name="Google Shape;18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1063" y="1656863"/>
            <a:ext cx="1285750" cy="2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9850" y="1975025"/>
            <a:ext cx="2028825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7900" y="2373125"/>
            <a:ext cx="1828546" cy="35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81200" y="2869100"/>
            <a:ext cx="2200275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76600" y="3278288"/>
            <a:ext cx="213360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04800" y="3773200"/>
            <a:ext cx="1799750" cy="35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8"/>
          <p:cNvSpPr txBox="1"/>
          <p:nvPr/>
        </p:nvSpPr>
        <p:spPr>
          <a:xfrm>
            <a:off x="6085850" y="1307850"/>
            <a:ext cx="266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Séquence</a:t>
            </a:r>
            <a:endParaRPr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0" name="Google Shape;190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10425" y="2864363"/>
            <a:ext cx="265747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65225" y="1740300"/>
            <a:ext cx="4046748" cy="2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8"/>
          <p:cNvSpPr/>
          <p:nvPr/>
        </p:nvSpPr>
        <p:spPr>
          <a:xfrm>
            <a:off x="7339025" y="1831150"/>
            <a:ext cx="250800" cy="116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93" name="Google Shape;193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482300" y="2105511"/>
            <a:ext cx="2657475" cy="256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57350" y="2434625"/>
            <a:ext cx="2173403" cy="32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